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5D18"/>
    <a:srgbClr val="FF9900"/>
    <a:srgbClr val="AF873F"/>
    <a:srgbClr val="C6A161"/>
    <a:srgbClr val="9A621A"/>
    <a:srgbClr val="B285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1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3B940-0DC4-C811-3D06-978F98539A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FB43BE-E846-5B91-E1EB-1394397E66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5A284C-C9DA-462A-D046-F3944C0A8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496965-A062-CA1E-7D6C-FDFF02CE3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20F19E-5E1A-F91B-1DEE-D9D9CF756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1598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4F5413-AC1C-A3F5-887D-53DD1E90D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B114F60-4B7C-11EF-6912-CF7A29E3A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F23CE0-341D-E8D9-DAC1-CB9585D68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0B07251-C3B2-F32D-9E29-A096ED655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1D33C5C-B88B-0149-837E-9EE0B1952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1952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78F2F7-8956-8642-A4B3-C1F6B4DCAB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3F59B0D-1BF4-70E2-C696-B86530DF2A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2A66B-3F10-ECE0-A734-22893205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CC0C1C-BF69-28F6-E707-296F69B87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C9C342F-B5C9-6841-2142-235A5F3CF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2206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CE7318-45FC-3E72-5D0B-E24A85449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4DA38A-286E-CD0D-005D-CCD79ED05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D7F8BC-ADEB-20F8-BDD2-10B7DD822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79D3DD-B4AD-CD22-5512-27A373649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032704-8971-5DB5-A44C-9F62A52B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862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4630C2-7267-DA83-BEC0-17552428D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DE16C1-A45A-AD8F-25A2-ECF93785C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DAC5F34-56AA-1C69-210F-F8732F67F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D10E1E-46AC-59D7-F8F6-3EEADC087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8E0B24-C88D-D3A7-1EB8-491569EF0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400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9D25E9-D8B8-575C-DEDF-42CA3B026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B66083C-0D39-7BF7-D59A-BC0DE87AA4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E922B52-ACBF-6ED5-5FA0-178CCEEEF2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5DDF0FA-DA69-8DE2-5A43-2F14FE10F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3966ED-2725-E42E-6632-853D8C5D2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55E38F9-DEB8-43EE-B28B-2EEF4928F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59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083EDD-B268-559E-20E7-FC2BAF7BC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77447A-6927-FF55-1719-65C2672342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21C3A7E-4E56-E94F-C011-296BE175A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9071935-0184-6004-7157-D4CC276C81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2D5BA1F-5BE3-442C-B085-9E251996F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9817C47-3A8D-7257-296B-3127B02DF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40EE1E2-3CE4-7639-46CE-6B45FC22E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DB92B55-B9C4-FACD-53BB-E408A5246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3238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BD836B-A7F5-2B31-C0B7-4A69C10F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4F6DDA2-101C-1F00-7FA9-5F00F99CC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7337603-8DAD-7481-9914-1778281F8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566C099-C4B0-AE58-B236-157FEC2FB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2542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76C3EF5-986F-F6A4-9294-F84570751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314BE6-FE81-3C5C-E15E-CFBB4428C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5DF459F-6637-AB45-6D38-33DB69B47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3137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BB9A1-97A8-A952-075E-71B08D7DC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6EE5D3-3C86-4D65-4AE4-7D9FE3F60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E0B5A23-5392-A710-758A-4881E9DFD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222B73B-CDCC-77D8-E898-04DD2C20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E6E54A1-D117-BFA1-0EA4-C9CC69105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2772F0E-CE38-405C-F4AE-C311B76D0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7005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10CD2A-95FC-D912-FD52-BDAA1816B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8064A0C-A3AF-3015-62CD-8E46DBC11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36C3DD4-C88A-B2E6-5332-A3F3A58263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0BA560D-CCA4-807E-9FB9-128ECC18E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345442D-BFD5-E9C9-1D88-3C7611826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4B6B286-CD81-F30C-CD24-513F50597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6208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4E98F43-5D9C-33C5-1CCE-9FA3A11F2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3C03BD-E8FA-2C3D-3951-DAB651416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FADC46-146F-E3B2-3D82-9217D5278F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BFCB5-4906-46F3-9E08-DBE67AB9990C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67FED0-E25F-BF9E-B173-AB937FF9FC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88FE58-965A-9762-E52A-2D768ED57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4ADA2-601C-4139-96DA-663D5974D2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6833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1854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aixaDeTexto 58">
            <a:extLst>
              <a:ext uri="{FF2B5EF4-FFF2-40B4-BE49-F238E27FC236}">
                <a16:creationId xmlns:a16="http://schemas.microsoft.com/office/drawing/2014/main" id="{5AA8BD72-4870-949C-82FD-E01D5BD7C386}"/>
              </a:ext>
            </a:extLst>
          </p:cNvPr>
          <p:cNvSpPr txBox="1"/>
          <p:nvPr/>
        </p:nvSpPr>
        <p:spPr>
          <a:xfrm>
            <a:off x="371067" y="1732666"/>
            <a:ext cx="6090070" cy="110799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solidFill>
                  <a:srgbClr val="905D1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Simón Bolívar</a:t>
            </a:r>
            <a:endParaRPr lang="pt-BR" sz="6600" dirty="0">
              <a:solidFill>
                <a:srgbClr val="905D1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BC0025F-8D61-530E-B7E7-A49B490D19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67" b="99667" l="10000" r="96167">
                        <a14:foregroundMark x1="54167" y1="6833" x2="59333" y2="8500"/>
                        <a14:foregroundMark x1="55000" y1="5833" x2="68500" y2="39667"/>
                        <a14:foregroundMark x1="68500" y1="39667" x2="77167" y2="53667"/>
                        <a14:foregroundMark x1="77167" y1="53667" x2="80833" y2="71500"/>
                        <a14:foregroundMark x1="80833" y1="71500" x2="90833" y2="76500"/>
                        <a14:foregroundMark x1="90833" y1="76500" x2="50833" y2="99500"/>
                        <a14:foregroundMark x1="50833" y1="99500" x2="29833" y2="95500"/>
                        <a14:foregroundMark x1="29833" y1="95500" x2="43333" y2="82833"/>
                        <a14:foregroundMark x1="43333" y1="82833" x2="24167" y2="80167"/>
                        <a14:foregroundMark x1="24167" y1="80167" x2="47333" y2="77333"/>
                        <a14:foregroundMark x1="47333" y1="77333" x2="82333" y2="78500"/>
                        <a14:foregroundMark x1="82333" y1="78500" x2="77000" y2="67667"/>
                        <a14:foregroundMark x1="77000" y1="67667" x2="77000" y2="67667"/>
                        <a14:foregroundMark x1="68667" y1="57667" x2="81167" y2="77000"/>
                        <a14:foregroundMark x1="81167" y1="77000" x2="92000" y2="79833"/>
                        <a14:foregroundMark x1="92000" y1="79833" x2="92000" y2="69333"/>
                        <a14:foregroundMark x1="92000" y1="69333" x2="71333" y2="94833"/>
                        <a14:foregroundMark x1="71333" y1="94833" x2="79500" y2="95833"/>
                        <a14:foregroundMark x1="79500" y1="95833" x2="31667" y2="98667"/>
                        <a14:foregroundMark x1="31667" y1="98667" x2="46500" y2="99167"/>
                        <a14:foregroundMark x1="46500" y1="99167" x2="94833" y2="93833"/>
                        <a14:foregroundMark x1="94833" y1="93833" x2="90833" y2="76500"/>
                        <a14:foregroundMark x1="90833" y1="76500" x2="92000" y2="53167"/>
                        <a14:foregroundMark x1="92000" y1="53167" x2="95167" y2="44667"/>
                        <a14:foregroundMark x1="95167" y1="44667" x2="95167" y2="67833"/>
                        <a14:foregroundMark x1="95167" y1="67833" x2="94167" y2="70500"/>
                        <a14:foregroundMark x1="99000" y1="57333" x2="95333" y2="81333"/>
                        <a14:foregroundMark x1="95333" y1="81333" x2="99167" y2="89333"/>
                        <a14:foregroundMark x1="99167" y1="89333" x2="78167" y2="99167"/>
                        <a14:foregroundMark x1="78167" y1="99167" x2="37833" y2="98667"/>
                        <a14:foregroundMark x1="37833" y1="98667" x2="67667" y2="99500"/>
                        <a14:foregroundMark x1="67667" y1="99500" x2="68000" y2="99667"/>
                        <a14:foregroundMark x1="98333" y1="53667" x2="99667" y2="97167"/>
                        <a14:foregroundMark x1="99667" y1="97167" x2="97667" y2="73500"/>
                        <a14:foregroundMark x1="97667" y1="73500" x2="99333" y2="64667"/>
                        <a14:foregroundMark x1="99333" y1="64667" x2="98000" y2="56167"/>
                        <a14:foregroundMark x1="98000" y1="56167" x2="99167" y2="74333"/>
                        <a14:foregroundMark x1="99167" y1="74333" x2="96167" y2="58000"/>
                        <a14:foregroundMark x1="96167" y1="58000" x2="39167" y2="59667"/>
                        <a14:foregroundMark x1="39167" y1="59667" x2="43500" y2="66667"/>
                        <a14:foregroundMark x1="43500" y1="66667" x2="45000" y2="67333"/>
                        <a14:backgroundMark x1="16667" y1="2000" x2="27500" y2="500"/>
                        <a14:backgroundMark x1="27500" y1="500" x2="14167" y2="6500"/>
                        <a14:backgroundMark x1="14167" y1="6500" x2="1167" y2="6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009" y="53009"/>
            <a:ext cx="6804991" cy="68049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3B3F517F-4FB6-969F-3B0F-828544269083}"/>
              </a:ext>
            </a:extLst>
          </p:cNvPr>
          <p:cNvSpPr/>
          <p:nvPr/>
        </p:nvSpPr>
        <p:spPr>
          <a:xfrm>
            <a:off x="768485" y="5063572"/>
            <a:ext cx="294697" cy="297572"/>
          </a:xfrm>
          <a:prstGeom prst="ellipse">
            <a:avLst/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9546344D-8F66-2702-81ED-5A0BCD3007A2}"/>
              </a:ext>
            </a:extLst>
          </p:cNvPr>
          <p:cNvSpPr/>
          <p:nvPr/>
        </p:nvSpPr>
        <p:spPr>
          <a:xfrm>
            <a:off x="5801303" y="5063572"/>
            <a:ext cx="294697" cy="297572"/>
          </a:xfrm>
          <a:prstGeom prst="ellipse">
            <a:avLst/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73142935-6847-F5B5-90F4-8B0A587D906E}"/>
              </a:ext>
            </a:extLst>
          </p:cNvPr>
          <p:cNvSpPr/>
          <p:nvPr/>
        </p:nvSpPr>
        <p:spPr>
          <a:xfrm>
            <a:off x="2435331" y="5063572"/>
            <a:ext cx="294697" cy="297572"/>
          </a:xfrm>
          <a:prstGeom prst="ellipse">
            <a:avLst/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B1A72D11-70E6-28CD-9F25-330C8C551E13}"/>
              </a:ext>
            </a:extLst>
          </p:cNvPr>
          <p:cNvSpPr/>
          <p:nvPr/>
        </p:nvSpPr>
        <p:spPr>
          <a:xfrm>
            <a:off x="4102177" y="5070428"/>
            <a:ext cx="294697" cy="297572"/>
          </a:xfrm>
          <a:prstGeom prst="ellipse">
            <a:avLst/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8096ECE6-1381-BD32-F572-F690D97C860D}"/>
              </a:ext>
            </a:extLst>
          </p:cNvPr>
          <p:cNvCxnSpPr>
            <a:cxnSpLocks/>
            <a:stCxn id="14" idx="6"/>
            <a:endCxn id="17" idx="2"/>
          </p:cNvCxnSpPr>
          <p:nvPr/>
        </p:nvCxnSpPr>
        <p:spPr>
          <a:xfrm>
            <a:off x="1063182" y="5212358"/>
            <a:ext cx="1372149" cy="0"/>
          </a:xfrm>
          <a:prstGeom prst="line">
            <a:avLst/>
          </a:prstGeom>
          <a:ln w="28575">
            <a:solidFill>
              <a:srgbClr val="905D18"/>
            </a:solidFill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C1542719-E39C-AB91-4017-3CE1E45175A0}"/>
              </a:ext>
            </a:extLst>
          </p:cNvPr>
          <p:cNvCxnSpPr>
            <a:cxnSpLocks/>
            <a:stCxn id="17" idx="6"/>
            <a:endCxn id="18" idx="2"/>
          </p:cNvCxnSpPr>
          <p:nvPr/>
        </p:nvCxnSpPr>
        <p:spPr>
          <a:xfrm>
            <a:off x="2730028" y="5212358"/>
            <a:ext cx="1372149" cy="6856"/>
          </a:xfrm>
          <a:prstGeom prst="line">
            <a:avLst/>
          </a:prstGeom>
          <a:ln w="28575">
            <a:solidFill>
              <a:srgbClr val="905D18"/>
            </a:solidFill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9C4284DF-F6F3-DC47-CA24-5156CF7BCF97}"/>
              </a:ext>
            </a:extLst>
          </p:cNvPr>
          <p:cNvCxnSpPr>
            <a:cxnSpLocks/>
            <a:stCxn id="18" idx="6"/>
            <a:endCxn id="16" idx="2"/>
          </p:cNvCxnSpPr>
          <p:nvPr/>
        </p:nvCxnSpPr>
        <p:spPr>
          <a:xfrm flipV="1">
            <a:off x="4396874" y="5212358"/>
            <a:ext cx="1404429" cy="6856"/>
          </a:xfrm>
          <a:prstGeom prst="line">
            <a:avLst/>
          </a:prstGeom>
          <a:ln w="28575">
            <a:solidFill>
              <a:srgbClr val="905D18"/>
            </a:solidFill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Lágrima 25">
            <a:extLst>
              <a:ext uri="{FF2B5EF4-FFF2-40B4-BE49-F238E27FC236}">
                <a16:creationId xmlns:a16="http://schemas.microsoft.com/office/drawing/2014/main" id="{8E34D6AA-7350-1623-3C3F-F1C99CC3C384}"/>
              </a:ext>
            </a:extLst>
          </p:cNvPr>
          <p:cNvSpPr/>
          <p:nvPr/>
        </p:nvSpPr>
        <p:spPr>
          <a:xfrm rot="8076763">
            <a:off x="426650" y="3629793"/>
            <a:ext cx="978368" cy="990583"/>
          </a:xfrm>
          <a:prstGeom prst="teardrop">
            <a:avLst>
              <a:gd name="adj" fmla="val 112740"/>
            </a:avLst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7" name="Lágrima 26">
            <a:extLst>
              <a:ext uri="{FF2B5EF4-FFF2-40B4-BE49-F238E27FC236}">
                <a16:creationId xmlns:a16="http://schemas.microsoft.com/office/drawing/2014/main" id="{B3B09262-E557-39C1-5194-BF8C42A097EC}"/>
              </a:ext>
            </a:extLst>
          </p:cNvPr>
          <p:cNvSpPr/>
          <p:nvPr/>
        </p:nvSpPr>
        <p:spPr>
          <a:xfrm rot="8076763">
            <a:off x="2112927" y="3629794"/>
            <a:ext cx="978368" cy="990583"/>
          </a:xfrm>
          <a:prstGeom prst="teardrop">
            <a:avLst>
              <a:gd name="adj" fmla="val 112740"/>
            </a:avLst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Lágrima 28">
            <a:extLst>
              <a:ext uri="{FF2B5EF4-FFF2-40B4-BE49-F238E27FC236}">
                <a16:creationId xmlns:a16="http://schemas.microsoft.com/office/drawing/2014/main" id="{53EF0680-4981-3C49-4D8F-922A0BBA4CAC}"/>
              </a:ext>
            </a:extLst>
          </p:cNvPr>
          <p:cNvSpPr/>
          <p:nvPr/>
        </p:nvSpPr>
        <p:spPr>
          <a:xfrm rot="8076763">
            <a:off x="3747258" y="3629795"/>
            <a:ext cx="978368" cy="990583"/>
          </a:xfrm>
          <a:prstGeom prst="teardrop">
            <a:avLst>
              <a:gd name="adj" fmla="val 112740"/>
            </a:avLst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Lágrima 29">
            <a:extLst>
              <a:ext uri="{FF2B5EF4-FFF2-40B4-BE49-F238E27FC236}">
                <a16:creationId xmlns:a16="http://schemas.microsoft.com/office/drawing/2014/main" id="{C08AAF75-71B5-57D5-1EFB-A4A9573D8FE0}"/>
              </a:ext>
            </a:extLst>
          </p:cNvPr>
          <p:cNvSpPr/>
          <p:nvPr/>
        </p:nvSpPr>
        <p:spPr>
          <a:xfrm rot="8076763">
            <a:off x="5459467" y="3629796"/>
            <a:ext cx="978368" cy="990583"/>
          </a:xfrm>
          <a:prstGeom prst="teardrop">
            <a:avLst>
              <a:gd name="adj" fmla="val 112740"/>
            </a:avLst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AF0136FE-119E-434A-2BBF-979470D048C3}"/>
              </a:ext>
            </a:extLst>
          </p:cNvPr>
          <p:cNvSpPr/>
          <p:nvPr/>
        </p:nvSpPr>
        <p:spPr>
          <a:xfrm>
            <a:off x="512048" y="3726898"/>
            <a:ext cx="801185" cy="76783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EA7BAF9E-9827-A894-2DDE-7088E1F8E8C6}"/>
              </a:ext>
            </a:extLst>
          </p:cNvPr>
          <p:cNvSpPr/>
          <p:nvPr/>
        </p:nvSpPr>
        <p:spPr>
          <a:xfrm>
            <a:off x="2201518" y="3706795"/>
            <a:ext cx="801185" cy="76783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C86182A1-F3D8-6142-88B6-43B1AC97844D}"/>
              </a:ext>
            </a:extLst>
          </p:cNvPr>
          <p:cNvSpPr/>
          <p:nvPr/>
        </p:nvSpPr>
        <p:spPr>
          <a:xfrm>
            <a:off x="3835849" y="3712151"/>
            <a:ext cx="801185" cy="76783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5782438-F35B-3AFD-30A5-BF94D697F5BE}"/>
              </a:ext>
            </a:extLst>
          </p:cNvPr>
          <p:cNvSpPr/>
          <p:nvPr/>
        </p:nvSpPr>
        <p:spPr>
          <a:xfrm>
            <a:off x="5548058" y="3706962"/>
            <a:ext cx="801185" cy="76783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2" name="Imagem 41">
            <a:extLst>
              <a:ext uri="{FF2B5EF4-FFF2-40B4-BE49-F238E27FC236}">
                <a16:creationId xmlns:a16="http://schemas.microsoft.com/office/drawing/2014/main" id="{E88B3A1B-D988-369C-6CC0-21EB709FB5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559" y="3770535"/>
            <a:ext cx="616591" cy="61659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40B9DDEB-478D-DA89-3F53-76F5AD5071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42995" y="3770535"/>
            <a:ext cx="640354" cy="64035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3D5DFB2E-7E89-D910-FC75-2643748A5B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34456" y="3790638"/>
            <a:ext cx="640354" cy="64035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94E42451-E067-9018-2449-D90A4F5A3B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9684" y="3841849"/>
            <a:ext cx="568189" cy="54527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0" name="CaixaDeTexto 49">
            <a:extLst>
              <a:ext uri="{FF2B5EF4-FFF2-40B4-BE49-F238E27FC236}">
                <a16:creationId xmlns:a16="http://schemas.microsoft.com/office/drawing/2014/main" id="{FCA8F92C-2EF0-8F91-05DD-1CCDC431DBA4}"/>
              </a:ext>
            </a:extLst>
          </p:cNvPr>
          <p:cNvSpPr txBox="1"/>
          <p:nvPr/>
        </p:nvSpPr>
        <p:spPr>
          <a:xfrm>
            <a:off x="393182" y="5565800"/>
            <a:ext cx="1038914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Infância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24996F78-6A9C-3ABB-C24C-7503A73FC985}"/>
              </a:ext>
            </a:extLst>
          </p:cNvPr>
          <p:cNvSpPr txBox="1"/>
          <p:nvPr/>
        </p:nvSpPr>
        <p:spPr>
          <a:xfrm>
            <a:off x="604518" y="5314686"/>
            <a:ext cx="616243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1782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FDE6388E-EB39-B28D-E4E6-7626E704B303}"/>
              </a:ext>
            </a:extLst>
          </p:cNvPr>
          <p:cNvSpPr txBox="1"/>
          <p:nvPr/>
        </p:nvSpPr>
        <p:spPr>
          <a:xfrm>
            <a:off x="1872398" y="5565800"/>
            <a:ext cx="1448959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Vida Adulta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086BDFAF-DFE7-0054-B1EC-DA8552CD7C20}"/>
              </a:ext>
            </a:extLst>
          </p:cNvPr>
          <p:cNvSpPr txBox="1"/>
          <p:nvPr/>
        </p:nvSpPr>
        <p:spPr>
          <a:xfrm>
            <a:off x="2296379" y="5314686"/>
            <a:ext cx="602935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1813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58FFD053-910F-58C4-8E87-422EA7A8949D}"/>
              </a:ext>
            </a:extLst>
          </p:cNvPr>
          <p:cNvSpPr txBox="1"/>
          <p:nvPr/>
        </p:nvSpPr>
        <p:spPr>
          <a:xfrm>
            <a:off x="3466928" y="5583580"/>
            <a:ext cx="1654823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Grã-Colômbia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9488AF42-7171-2197-D729-21C6E01AA8CE}"/>
              </a:ext>
            </a:extLst>
          </p:cNvPr>
          <p:cNvSpPr txBox="1"/>
          <p:nvPr/>
        </p:nvSpPr>
        <p:spPr>
          <a:xfrm>
            <a:off x="3690027" y="5333602"/>
            <a:ext cx="1118996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1819-1830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3C815D2D-9C2F-4892-878E-D3167AD2B33C}"/>
              </a:ext>
            </a:extLst>
          </p:cNvPr>
          <p:cNvSpPr txBox="1"/>
          <p:nvPr/>
        </p:nvSpPr>
        <p:spPr>
          <a:xfrm>
            <a:off x="5571545" y="5583580"/>
            <a:ext cx="744466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Herói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7AFABF5E-0564-771C-DE30-95AA38078A56}"/>
              </a:ext>
            </a:extLst>
          </p:cNvPr>
          <p:cNvSpPr txBox="1"/>
          <p:nvPr/>
        </p:nvSpPr>
        <p:spPr>
          <a:xfrm>
            <a:off x="5659684" y="5335872"/>
            <a:ext cx="616243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1981</a:t>
            </a:r>
          </a:p>
        </p:txBody>
      </p:sp>
    </p:spTree>
    <p:extLst>
      <p:ext uri="{BB962C8B-B14F-4D97-AF65-F5344CB8AC3E}">
        <p14:creationId xmlns:p14="http://schemas.microsoft.com/office/powerpoint/2010/main" val="82749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1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6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1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1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6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1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1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1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1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7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7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7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5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4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2" presetClass="exit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42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0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59" grpId="1"/>
      <p:bldP spid="59" grpId="2"/>
      <p:bldP spid="14" grpId="0" animBg="1"/>
      <p:bldP spid="14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6" grpId="0" animBg="1"/>
      <p:bldP spid="26" grpId="1" animBg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4" grpId="0" animBg="1"/>
      <p:bldP spid="34" grpId="1" animBg="1"/>
      <p:bldP spid="35" grpId="0" animBg="1"/>
      <p:bldP spid="35" grpId="1" animBg="1"/>
      <p:bldP spid="37" grpId="0" animBg="1"/>
      <p:bldP spid="37" grpId="1" animBg="1"/>
      <p:bldP spid="38" grpId="0" animBg="1"/>
      <p:bldP spid="38" grpId="1" animBg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aixaDeTexto 58">
            <a:extLst>
              <a:ext uri="{FF2B5EF4-FFF2-40B4-BE49-F238E27FC236}">
                <a16:creationId xmlns:a16="http://schemas.microsoft.com/office/drawing/2014/main" id="{5AA8BD72-4870-949C-82FD-E01D5BD7C386}"/>
              </a:ext>
            </a:extLst>
          </p:cNvPr>
          <p:cNvSpPr txBox="1"/>
          <p:nvPr/>
        </p:nvSpPr>
        <p:spPr>
          <a:xfrm>
            <a:off x="640710" y="1022375"/>
            <a:ext cx="5671693" cy="230832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rgbClr val="905D1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  <a:cs typeface="Times New Roman" panose="02020603050405020304" pitchFamily="18" charset="0"/>
              </a:rPr>
              <a:t>José de San </a:t>
            </a:r>
          </a:p>
          <a:p>
            <a:pPr algn="ctr"/>
            <a:r>
              <a:rPr lang="pt-BR" sz="7200" dirty="0">
                <a:solidFill>
                  <a:srgbClr val="905D1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  <a:cs typeface="Times New Roman" panose="02020603050405020304" pitchFamily="18" charset="0"/>
              </a:rPr>
              <a:t>Martin</a:t>
            </a:r>
            <a:endParaRPr lang="pt-BR" sz="2000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3B3F517F-4FB6-969F-3B0F-828544269083}"/>
              </a:ext>
            </a:extLst>
          </p:cNvPr>
          <p:cNvSpPr/>
          <p:nvPr/>
        </p:nvSpPr>
        <p:spPr>
          <a:xfrm>
            <a:off x="768485" y="5063572"/>
            <a:ext cx="294697" cy="297572"/>
          </a:xfrm>
          <a:prstGeom prst="ellipse">
            <a:avLst/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9546344D-8F66-2702-81ED-5A0BCD3007A2}"/>
              </a:ext>
            </a:extLst>
          </p:cNvPr>
          <p:cNvSpPr/>
          <p:nvPr/>
        </p:nvSpPr>
        <p:spPr>
          <a:xfrm>
            <a:off x="5801303" y="5063572"/>
            <a:ext cx="294697" cy="297572"/>
          </a:xfrm>
          <a:prstGeom prst="ellipse">
            <a:avLst/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73142935-6847-F5B5-90F4-8B0A587D906E}"/>
              </a:ext>
            </a:extLst>
          </p:cNvPr>
          <p:cNvSpPr/>
          <p:nvPr/>
        </p:nvSpPr>
        <p:spPr>
          <a:xfrm>
            <a:off x="2435331" y="5063572"/>
            <a:ext cx="294697" cy="297572"/>
          </a:xfrm>
          <a:prstGeom prst="ellipse">
            <a:avLst/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B1A72D11-70E6-28CD-9F25-330C8C551E13}"/>
              </a:ext>
            </a:extLst>
          </p:cNvPr>
          <p:cNvSpPr/>
          <p:nvPr/>
        </p:nvSpPr>
        <p:spPr>
          <a:xfrm>
            <a:off x="4102177" y="5070428"/>
            <a:ext cx="294697" cy="297572"/>
          </a:xfrm>
          <a:prstGeom prst="ellipse">
            <a:avLst/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8096ECE6-1381-BD32-F572-F690D97C860D}"/>
              </a:ext>
            </a:extLst>
          </p:cNvPr>
          <p:cNvCxnSpPr>
            <a:cxnSpLocks/>
            <a:stCxn id="14" idx="6"/>
            <a:endCxn id="17" idx="2"/>
          </p:cNvCxnSpPr>
          <p:nvPr/>
        </p:nvCxnSpPr>
        <p:spPr>
          <a:xfrm>
            <a:off x="1063182" y="5212358"/>
            <a:ext cx="1372149" cy="0"/>
          </a:xfrm>
          <a:prstGeom prst="line">
            <a:avLst/>
          </a:prstGeom>
          <a:ln w="28575">
            <a:solidFill>
              <a:srgbClr val="905D18"/>
            </a:solidFill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C1542719-E39C-AB91-4017-3CE1E45175A0}"/>
              </a:ext>
            </a:extLst>
          </p:cNvPr>
          <p:cNvCxnSpPr>
            <a:cxnSpLocks/>
            <a:stCxn id="17" idx="6"/>
            <a:endCxn id="18" idx="2"/>
          </p:cNvCxnSpPr>
          <p:nvPr/>
        </p:nvCxnSpPr>
        <p:spPr>
          <a:xfrm>
            <a:off x="2730028" y="5212358"/>
            <a:ext cx="1372149" cy="6856"/>
          </a:xfrm>
          <a:prstGeom prst="line">
            <a:avLst/>
          </a:prstGeom>
          <a:ln w="28575">
            <a:solidFill>
              <a:srgbClr val="905D18"/>
            </a:solidFill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9C4284DF-F6F3-DC47-CA24-5156CF7BCF97}"/>
              </a:ext>
            </a:extLst>
          </p:cNvPr>
          <p:cNvCxnSpPr>
            <a:cxnSpLocks/>
            <a:stCxn id="18" idx="6"/>
            <a:endCxn id="16" idx="2"/>
          </p:cNvCxnSpPr>
          <p:nvPr/>
        </p:nvCxnSpPr>
        <p:spPr>
          <a:xfrm flipV="1">
            <a:off x="4396874" y="5212358"/>
            <a:ext cx="1404429" cy="6856"/>
          </a:xfrm>
          <a:prstGeom prst="line">
            <a:avLst/>
          </a:prstGeom>
          <a:ln w="28575">
            <a:solidFill>
              <a:srgbClr val="905D18"/>
            </a:solidFill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Lágrima 25">
            <a:extLst>
              <a:ext uri="{FF2B5EF4-FFF2-40B4-BE49-F238E27FC236}">
                <a16:creationId xmlns:a16="http://schemas.microsoft.com/office/drawing/2014/main" id="{8E34D6AA-7350-1623-3C3F-F1C99CC3C384}"/>
              </a:ext>
            </a:extLst>
          </p:cNvPr>
          <p:cNvSpPr/>
          <p:nvPr/>
        </p:nvSpPr>
        <p:spPr>
          <a:xfrm rot="8076763">
            <a:off x="426650" y="3629793"/>
            <a:ext cx="978368" cy="990583"/>
          </a:xfrm>
          <a:prstGeom prst="teardrop">
            <a:avLst>
              <a:gd name="adj" fmla="val 112740"/>
            </a:avLst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7" name="Lágrima 26">
            <a:extLst>
              <a:ext uri="{FF2B5EF4-FFF2-40B4-BE49-F238E27FC236}">
                <a16:creationId xmlns:a16="http://schemas.microsoft.com/office/drawing/2014/main" id="{B3B09262-E557-39C1-5194-BF8C42A097EC}"/>
              </a:ext>
            </a:extLst>
          </p:cNvPr>
          <p:cNvSpPr/>
          <p:nvPr/>
        </p:nvSpPr>
        <p:spPr>
          <a:xfrm rot="8076763">
            <a:off x="2112927" y="3629794"/>
            <a:ext cx="978368" cy="990583"/>
          </a:xfrm>
          <a:prstGeom prst="teardrop">
            <a:avLst>
              <a:gd name="adj" fmla="val 112740"/>
            </a:avLst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Lágrima 28">
            <a:extLst>
              <a:ext uri="{FF2B5EF4-FFF2-40B4-BE49-F238E27FC236}">
                <a16:creationId xmlns:a16="http://schemas.microsoft.com/office/drawing/2014/main" id="{53EF0680-4981-3C49-4D8F-922A0BBA4CAC}"/>
              </a:ext>
            </a:extLst>
          </p:cNvPr>
          <p:cNvSpPr/>
          <p:nvPr/>
        </p:nvSpPr>
        <p:spPr>
          <a:xfrm rot="8076763">
            <a:off x="3747258" y="3629795"/>
            <a:ext cx="978368" cy="990583"/>
          </a:xfrm>
          <a:prstGeom prst="teardrop">
            <a:avLst>
              <a:gd name="adj" fmla="val 112740"/>
            </a:avLst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Lágrima 29">
            <a:extLst>
              <a:ext uri="{FF2B5EF4-FFF2-40B4-BE49-F238E27FC236}">
                <a16:creationId xmlns:a16="http://schemas.microsoft.com/office/drawing/2014/main" id="{C08AAF75-71B5-57D5-1EFB-A4A9573D8FE0}"/>
              </a:ext>
            </a:extLst>
          </p:cNvPr>
          <p:cNvSpPr/>
          <p:nvPr/>
        </p:nvSpPr>
        <p:spPr>
          <a:xfrm rot="8076763">
            <a:off x="5459467" y="3629796"/>
            <a:ext cx="978368" cy="990583"/>
          </a:xfrm>
          <a:prstGeom prst="teardrop">
            <a:avLst>
              <a:gd name="adj" fmla="val 112740"/>
            </a:avLst>
          </a:prstGeom>
          <a:solidFill>
            <a:srgbClr val="905D1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AF0136FE-119E-434A-2BBF-979470D048C3}"/>
              </a:ext>
            </a:extLst>
          </p:cNvPr>
          <p:cNvSpPr/>
          <p:nvPr/>
        </p:nvSpPr>
        <p:spPr>
          <a:xfrm>
            <a:off x="512048" y="3726898"/>
            <a:ext cx="801185" cy="76783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EA7BAF9E-9827-A894-2DDE-7088E1F8E8C6}"/>
              </a:ext>
            </a:extLst>
          </p:cNvPr>
          <p:cNvSpPr/>
          <p:nvPr/>
        </p:nvSpPr>
        <p:spPr>
          <a:xfrm>
            <a:off x="2201518" y="3706795"/>
            <a:ext cx="801185" cy="76783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C86182A1-F3D8-6142-88B6-43B1AC97844D}"/>
              </a:ext>
            </a:extLst>
          </p:cNvPr>
          <p:cNvSpPr/>
          <p:nvPr/>
        </p:nvSpPr>
        <p:spPr>
          <a:xfrm>
            <a:off x="3835849" y="3712151"/>
            <a:ext cx="801185" cy="76783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5782438-F35B-3AFD-30A5-BF94D697F5BE}"/>
              </a:ext>
            </a:extLst>
          </p:cNvPr>
          <p:cNvSpPr/>
          <p:nvPr/>
        </p:nvSpPr>
        <p:spPr>
          <a:xfrm>
            <a:off x="5548058" y="3706962"/>
            <a:ext cx="801185" cy="76783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2" name="Imagem 41">
            <a:extLst>
              <a:ext uri="{FF2B5EF4-FFF2-40B4-BE49-F238E27FC236}">
                <a16:creationId xmlns:a16="http://schemas.microsoft.com/office/drawing/2014/main" id="{E88B3A1B-D988-369C-6CC0-21EB709FB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9159" y="3823126"/>
            <a:ext cx="616591" cy="61659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40B9DDEB-478D-DA89-3F53-76F5AD5071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2626" y="3818829"/>
            <a:ext cx="620888" cy="62088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3D5DFB2E-7E89-D910-FC75-2643748A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17983" y="3881808"/>
            <a:ext cx="436915" cy="43691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94E42451-E067-9018-2449-D90A4F5A3B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9684" y="3818829"/>
            <a:ext cx="604787" cy="60478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0" name="CaixaDeTexto 49">
            <a:extLst>
              <a:ext uri="{FF2B5EF4-FFF2-40B4-BE49-F238E27FC236}">
                <a16:creationId xmlns:a16="http://schemas.microsoft.com/office/drawing/2014/main" id="{FCA8F92C-2EF0-8F91-05DD-1CCDC431DBA4}"/>
              </a:ext>
            </a:extLst>
          </p:cNvPr>
          <p:cNvSpPr txBox="1"/>
          <p:nvPr/>
        </p:nvSpPr>
        <p:spPr>
          <a:xfrm>
            <a:off x="393182" y="5565800"/>
            <a:ext cx="1038914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Infância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24996F78-6A9C-3ABB-C24C-7503A73FC985}"/>
              </a:ext>
            </a:extLst>
          </p:cNvPr>
          <p:cNvSpPr txBox="1"/>
          <p:nvPr/>
        </p:nvSpPr>
        <p:spPr>
          <a:xfrm>
            <a:off x="604518" y="5314686"/>
            <a:ext cx="616243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1778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FDE6388E-EB39-B28D-E4E6-7626E704B303}"/>
              </a:ext>
            </a:extLst>
          </p:cNvPr>
          <p:cNvSpPr txBox="1"/>
          <p:nvPr/>
        </p:nvSpPr>
        <p:spPr>
          <a:xfrm>
            <a:off x="1757548" y="5611328"/>
            <a:ext cx="1709380" cy="64633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Independência da Espanha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086BDFAF-DFE7-0054-B1EC-DA8552CD7C20}"/>
              </a:ext>
            </a:extLst>
          </p:cNvPr>
          <p:cNvSpPr txBox="1"/>
          <p:nvPr/>
        </p:nvSpPr>
        <p:spPr>
          <a:xfrm>
            <a:off x="2296379" y="5314686"/>
            <a:ext cx="602935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1813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58FFD053-910F-58C4-8E87-422EA7A8949D}"/>
              </a:ext>
            </a:extLst>
          </p:cNvPr>
          <p:cNvSpPr txBox="1"/>
          <p:nvPr/>
        </p:nvSpPr>
        <p:spPr>
          <a:xfrm>
            <a:off x="3466928" y="5583580"/>
            <a:ext cx="1654823" cy="64633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Novo</a:t>
            </a:r>
          </a:p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Subtenente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9488AF42-7171-2197-D729-21C6E01AA8CE}"/>
              </a:ext>
            </a:extLst>
          </p:cNvPr>
          <p:cNvSpPr txBox="1"/>
          <p:nvPr/>
        </p:nvSpPr>
        <p:spPr>
          <a:xfrm>
            <a:off x="3690027" y="5333602"/>
            <a:ext cx="1118996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1797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3C815D2D-9C2F-4892-878E-D3167AD2B33C}"/>
              </a:ext>
            </a:extLst>
          </p:cNvPr>
          <p:cNvSpPr txBox="1"/>
          <p:nvPr/>
        </p:nvSpPr>
        <p:spPr>
          <a:xfrm>
            <a:off x="5303339" y="5583580"/>
            <a:ext cx="1259586" cy="64633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Batalhas Navais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7AFABF5E-0564-771C-DE30-95AA38078A56}"/>
              </a:ext>
            </a:extLst>
          </p:cNvPr>
          <p:cNvSpPr txBox="1"/>
          <p:nvPr/>
        </p:nvSpPr>
        <p:spPr>
          <a:xfrm>
            <a:off x="5659684" y="5335872"/>
            <a:ext cx="616243" cy="36933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905D18"/>
                </a:solidFill>
                <a:latin typeface="Berlin Sans FB Demi" panose="020E0802020502020306" pitchFamily="34" charset="0"/>
              </a:rPr>
              <a:t>1798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D605314-59CE-BA91-DAD9-32D74ADDA6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000" b="98333" l="9778" r="90000">
                        <a14:foregroundMark x1="52889" y1="8333" x2="48222" y2="9833"/>
                        <a14:foregroundMark x1="66444" y1="41333" x2="75333" y2="51167"/>
                        <a14:foregroundMark x1="75333" y1="51167" x2="62000" y2="67333"/>
                        <a14:foregroundMark x1="62000" y1="67333" x2="55333" y2="85667"/>
                        <a14:foregroundMark x1="55333" y1="85667" x2="76889" y2="93333"/>
                        <a14:foregroundMark x1="76889" y1="93333" x2="87778" y2="58167"/>
                        <a14:foregroundMark x1="87778" y1="58167" x2="84444" y2="46000"/>
                        <a14:foregroundMark x1="84444" y1="46000" x2="24222" y2="41167"/>
                        <a14:foregroundMark x1="24222" y1="41167" x2="18444" y2="48500"/>
                        <a14:foregroundMark x1="18444" y1="48500" x2="16222" y2="70833"/>
                        <a14:foregroundMark x1="16222" y1="70833" x2="24889" y2="76333"/>
                        <a14:foregroundMark x1="24889" y1="76333" x2="30444" y2="83833"/>
                        <a14:foregroundMark x1="30444" y1="83833" x2="30000" y2="91167"/>
                        <a14:foregroundMark x1="30000" y1="91167" x2="40889" y2="92000"/>
                        <a14:foregroundMark x1="40889" y1="92000" x2="42000" y2="64667"/>
                        <a14:foregroundMark x1="42000" y1="64667" x2="38000" y2="55000"/>
                        <a14:foregroundMark x1="38000" y1="55000" x2="37556" y2="55000"/>
                        <a14:foregroundMark x1="54222" y1="63833" x2="48667" y2="88000"/>
                        <a14:foregroundMark x1="48667" y1="88000" x2="30667" y2="86500"/>
                        <a14:foregroundMark x1="30667" y1="86500" x2="23778" y2="92000"/>
                        <a14:foregroundMark x1="23778" y1="92000" x2="27111" y2="98333"/>
                        <a14:foregroundMark x1="27111" y1="98333" x2="47556" y2="96667"/>
                        <a14:foregroundMark x1="47556" y1="96667" x2="58222" y2="93167"/>
                        <a14:foregroundMark x1="58222" y1="93167" x2="78444" y2="98000"/>
                        <a14:foregroundMark x1="78444" y1="98000" x2="80667" y2="90000"/>
                        <a14:foregroundMark x1="80667" y1="90000" x2="73111" y2="60333"/>
                        <a14:foregroundMark x1="73111" y1="60333" x2="77333" y2="28667"/>
                        <a14:foregroundMark x1="77333" y1="28667" x2="77556" y2="28500"/>
                        <a14:foregroundMark x1="69333" y1="29667" x2="56889" y2="19167"/>
                        <a14:foregroundMark x1="56889" y1="19167" x2="58000" y2="11333"/>
                        <a14:foregroundMark x1="58000" y1="11333" x2="53333" y2="4833"/>
                        <a14:foregroundMark x1="53333" y1="4833" x2="51778" y2="4500"/>
                        <a14:foregroundMark x1="44000" y1="28333" x2="42444" y2="26667"/>
                        <a14:foregroundMark x1="26222" y1="33000" x2="26758" y2="32911"/>
                        <a14:foregroundMark x1="29546" y1="32073" x2="32667" y2="31167"/>
                        <a14:foregroundMark x1="25778" y1="33167" x2="26784" y2="32875"/>
                        <a14:foregroundMark x1="32889" y1="31167" x2="36965" y2="30103"/>
                        <a14:foregroundMark x1="40561" y1="28167" x2="40809" y2="26405"/>
                        <a14:foregroundMark x1="40444" y1="29000" x2="40561" y2="28167"/>
                        <a14:foregroundMark x1="36945" y1="30087" x2="35111" y2="31833"/>
                        <a14:foregroundMark x1="38824" y1="28298" x2="38333" y2="28766"/>
                        <a14:foregroundMark x1="38962" y1="28167" x2="39476" y2="27678"/>
                        <a14:foregroundMark x1="39324" y1="27822" x2="38962" y2="28167"/>
                        <a14:foregroundMark x1="35111" y1="31833" x2="37185" y2="30279"/>
                        <a14:foregroundMark x1="30667" y1="33000" x2="25778" y2="34000"/>
                        <a14:foregroundMark x1="25778" y1="33833" x2="27556" y2="32167"/>
                        <a14:foregroundMark x1="23778" y1="33000" x2="25111" y2="33667"/>
                        <a14:foregroundMark x1="24444" y1="33500" x2="24889" y2="32667"/>
                        <a14:foregroundMark x1="25778" y1="32500" x2="26889" y2="32667"/>
                        <a14:foregroundMark x1="25111" y1="33167" x2="27140" y2="32370"/>
                        <a14:foregroundMark x1="74000" y1="29333" x2="75778" y2="29167"/>
                        <a14:foregroundMark x1="58444" y1="15167" x2="58667" y2="15667"/>
                        <a14:foregroundMark x1="46667" y1="5833" x2="46222" y2="4000"/>
                        <a14:foregroundMark x1="40222" y1="7167" x2="38222" y2="15833"/>
                        <a14:foregroundMark x1="38222" y1="15833" x2="40222" y2="21167"/>
                        <a14:foregroundMark x1="22444" y1="78000" x2="21556" y2="87667"/>
                        <a14:foregroundMark x1="21556" y1="87667" x2="22000" y2="89167"/>
                        <a14:foregroundMark x1="20808" y1="89045" x2="21333" y2="87667"/>
                        <a14:foregroundMark x1="20383" y1="90160" x2="20765" y2="89158"/>
                        <a14:foregroundMark x1="20444" y1="90000" x2="20505" y2="89841"/>
                        <a14:foregroundMark x1="81778" y1="98333" x2="79556" y2="85667"/>
                        <a14:foregroundMark x1="81778" y1="86500" x2="81778" y2="93500"/>
                        <a14:backgroundMark x1="28222" y1="30833" x2="30889" y2="30167"/>
                        <a14:backgroundMark x1="39333" y1="28167" x2="39333" y2="28167"/>
                        <a14:backgroundMark x1="39111" y1="28333" x2="39556" y2="27333"/>
                        <a14:backgroundMark x1="38889" y1="28667" x2="40000" y2="27833"/>
                        <a14:backgroundMark x1="38222" y1="29000" x2="36667" y2="28333"/>
                        <a14:backgroundMark x1="38444" y1="29167" x2="38667" y2="27333"/>
                        <a14:backgroundMark x1="38000" y1="28500" x2="36000" y2="29333"/>
                        <a14:backgroundMark x1="12667" y1="83667" x2="16000" y2="89500"/>
                        <a14:backgroundMark x1="17556" y1="91000" x2="17556" y2="94833"/>
                        <a14:backgroundMark x1="20889" y1="96333" x2="20667" y2="97833"/>
                        <a14:backgroundMark x1="16222" y1="96000" x2="16222" y2="96000"/>
                        <a14:backgroundMark x1="21111" y1="89667" x2="20444" y2="88500"/>
                        <a14:backgroundMark x1="16000" y1="95333" x2="13333" y2="91167"/>
                        <a14:backgroundMark x1="20444" y1="89167" x2="20889" y2="87167"/>
                        <a14:backgroundMark x1="21111" y1="88833" x2="20667" y2="85333"/>
                        <a14:backgroundMark x1="16889" y1="94500" x2="16000" y2="94000"/>
                        <a14:backgroundMark x1="20222" y1="90333" x2="14667" y2="93000"/>
                        <a14:backgroundMark x1="19333" y1="90667" x2="18000" y2="95667"/>
                        <a14:backgroundMark x1="18667" y1="97000" x2="15111" y2="94833"/>
                        <a14:backgroundMark x1="16444" y1="96667" x2="19333" y2="95833"/>
                        <a14:backgroundMark x1="20667" y1="91833" x2="19778" y2="88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0036" y="512152"/>
            <a:ext cx="4791964" cy="63892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465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1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6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1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1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1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1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1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1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5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3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3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3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2" presetClass="exit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6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2" presetClass="exit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3" fill="hold">
                      <p:stCondLst>
                        <p:cond delay="indefinite"/>
                      </p:stCondLst>
                      <p:childTnLst>
                        <p:par>
                          <p:cTn id="294" fill="hold">
                            <p:stCondLst>
                              <p:cond delay="0"/>
                            </p:stCondLst>
                            <p:childTnLst>
                              <p:par>
                                <p:cTn id="295" presetID="2" presetClass="exit" presetSubtype="8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0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2" presetClass="exit" presetSubtype="8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2" presetClass="exit" presetSubtype="8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2" presetClass="exit" presetSubtype="8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59" grpId="1"/>
      <p:bldP spid="14" grpId="0" animBg="1"/>
      <p:bldP spid="14" grpId="1" animBg="1"/>
      <p:bldP spid="14" grpId="2" animBg="1"/>
      <p:bldP spid="14" grpId="3" animBg="1"/>
      <p:bldP spid="16" grpId="0" animBg="1"/>
      <p:bldP spid="16" grpId="1" animBg="1"/>
      <p:bldP spid="16" grpId="2" animBg="1"/>
      <p:bldP spid="16" grpId="3" animBg="1"/>
      <p:bldP spid="17" grpId="0" animBg="1"/>
      <p:bldP spid="17" grpId="1" animBg="1"/>
      <p:bldP spid="17" grpId="2" animBg="1"/>
      <p:bldP spid="17" grpId="3" animBg="1"/>
      <p:bldP spid="18" grpId="0" animBg="1"/>
      <p:bldP spid="18" grpId="1" animBg="1"/>
      <p:bldP spid="18" grpId="2" animBg="1"/>
      <p:bldP spid="18" grpId="3" animBg="1"/>
      <p:bldP spid="26" grpId="0" animBg="1"/>
      <p:bldP spid="26" grpId="1" animBg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4" grpId="0" animBg="1"/>
      <p:bldP spid="34" grpId="1" animBg="1"/>
      <p:bldP spid="35" grpId="0" animBg="1"/>
      <p:bldP spid="35" grpId="1" animBg="1"/>
      <p:bldP spid="37" grpId="0" animBg="1"/>
      <p:bldP spid="37" grpId="1" animBg="1"/>
      <p:bldP spid="38" grpId="0" animBg="1"/>
      <p:bldP spid="38" grpId="1" animBg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27</Words>
  <Application>Microsoft Office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Berlin Sans FB Demi</vt:lpstr>
      <vt:lpstr>Calibri</vt:lpstr>
      <vt:lpstr>Calibri Light</vt:lpstr>
      <vt:lpstr>Eras Bold ITC</vt:lpstr>
      <vt:lpstr>Tema do Office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Administrador</dc:creator>
  <cp:lastModifiedBy>Administrador</cp:lastModifiedBy>
  <cp:revision>5</cp:revision>
  <dcterms:created xsi:type="dcterms:W3CDTF">2023-05-29T19:57:31Z</dcterms:created>
  <dcterms:modified xsi:type="dcterms:W3CDTF">2023-05-29T21:45:08Z</dcterms:modified>
</cp:coreProperties>
</file>

<file path=docProps/thumbnail.jpeg>
</file>